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92" r:id="rId1"/>
    <p:sldMasterId id="2147484064" r:id="rId2"/>
  </p:sldMasterIdLst>
  <p:sldIdLst>
    <p:sldId id="256" r:id="rId3"/>
    <p:sldId id="258" r:id="rId4"/>
    <p:sldId id="257" r:id="rId5"/>
    <p:sldId id="261" r:id="rId6"/>
    <p:sldId id="259" r:id="rId7"/>
    <p:sldId id="260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609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3977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3820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5118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053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59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2542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4606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3911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5277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9222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197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2728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8583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7738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5299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183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2247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9808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11978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6314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728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1919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78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5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scode.dev/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/>
              <a:t>BGWE1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/>
              <a:t>Nadpisy, odstavce, odkazy, …</a:t>
            </a:r>
          </a:p>
          <a:p>
            <a:r>
              <a:rPr lang="cs-CZ"/>
              <a:t>Postup řešení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29265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&lt; - pravý Alt (Alt </a:t>
            </a:r>
            <a:r>
              <a:rPr lang="cs-CZ" dirty="0" err="1"/>
              <a:t>Gr</a:t>
            </a:r>
            <a:r>
              <a:rPr lang="cs-CZ" dirty="0"/>
              <a:t>) + „ , “</a:t>
            </a:r>
          </a:p>
          <a:p>
            <a:r>
              <a:rPr lang="cs-CZ" dirty="0"/>
              <a:t>&gt; - pravý Alt (Alt </a:t>
            </a:r>
            <a:r>
              <a:rPr lang="cs-CZ" dirty="0" err="1"/>
              <a:t>Gr</a:t>
            </a:r>
            <a:r>
              <a:rPr lang="cs-CZ" dirty="0"/>
              <a:t>)  + „ . “</a:t>
            </a:r>
          </a:p>
          <a:p>
            <a:r>
              <a:rPr lang="cs-CZ" dirty="0"/>
              <a:t>{ - pravý Alt (Alt </a:t>
            </a:r>
            <a:r>
              <a:rPr lang="cs-CZ" dirty="0" err="1"/>
              <a:t>Gr</a:t>
            </a:r>
            <a:r>
              <a:rPr lang="cs-CZ" dirty="0"/>
              <a:t>) + „ B “ </a:t>
            </a:r>
          </a:p>
          <a:p>
            <a:r>
              <a:rPr lang="cs-CZ" dirty="0"/>
              <a:t>} – pravý Alt (Alt </a:t>
            </a:r>
            <a:r>
              <a:rPr lang="cs-CZ" dirty="0" err="1"/>
              <a:t>Gr</a:t>
            </a:r>
            <a:r>
              <a:rPr lang="cs-CZ" dirty="0"/>
              <a:t>) + „ N “</a:t>
            </a:r>
          </a:p>
          <a:p>
            <a:r>
              <a:rPr lang="cs-CZ" dirty="0"/>
              <a:t>@ - pravý Alt (Alt </a:t>
            </a:r>
            <a:r>
              <a:rPr lang="cs-CZ" dirty="0" err="1"/>
              <a:t>Gr</a:t>
            </a:r>
            <a:r>
              <a:rPr lang="cs-CZ" dirty="0"/>
              <a:t>) + „ V “</a:t>
            </a:r>
          </a:p>
          <a:p>
            <a:r>
              <a:rPr lang="cs-CZ" dirty="0">
                <a:hlinkClick r:id="rId2"/>
              </a:rPr>
              <a:t>https://vscode.dev/</a:t>
            </a:r>
            <a:endParaRPr lang="cs-CZ" dirty="0"/>
          </a:p>
          <a:p>
            <a:r>
              <a:rPr lang="cs-CZ" dirty="0"/>
              <a:t>Test písma</a:t>
            </a:r>
          </a:p>
          <a:p>
            <a:pPr lvl="1"/>
            <a:r>
              <a:rPr lang="cs-CZ" dirty="0" err="1"/>
              <a:t>aácčdďeéěiíoórřsštťuúůyýzžAÁCČDĎEÉĚIÍOÓRŘSŠTŤUÚŮYÝZŽ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5826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cs-CZ" dirty="0"/>
              <a:t>Nadpisy</a:t>
            </a:r>
          </a:p>
          <a:p>
            <a:pPr lvl="1"/>
            <a:r>
              <a:rPr lang="cs-CZ" dirty="0"/>
              <a:t>Nadpis 1. úrovně</a:t>
            </a:r>
          </a:p>
          <a:p>
            <a:pPr lvl="2"/>
            <a:r>
              <a:rPr lang="cs-CZ" dirty="0"/>
              <a:t>za textem &lt;!-- Nadpis 1. úrovně --&gt; vložte &lt; h1&gt;</a:t>
            </a:r>
          </a:p>
          <a:p>
            <a:pPr lvl="2"/>
            <a:r>
              <a:rPr lang="cs-CZ" dirty="0"/>
              <a:t>na konci řádku vložte &lt;/h1&gt;</a:t>
            </a:r>
          </a:p>
          <a:p>
            <a:pPr lvl="1"/>
            <a:r>
              <a:rPr lang="cs-CZ" dirty="0"/>
              <a:t>Nadpisy 2. úrovně</a:t>
            </a:r>
          </a:p>
          <a:p>
            <a:pPr lvl="2"/>
            <a:r>
              <a:rPr lang="cs-CZ" dirty="0"/>
              <a:t>za textem &lt;!-- Nadpis 2. úrovně, … --&gt; vložte &lt; h2&gt;</a:t>
            </a:r>
          </a:p>
          <a:p>
            <a:pPr lvl="2"/>
            <a:r>
              <a:rPr lang="cs-CZ" dirty="0"/>
              <a:t>na konci řádku vložte &lt;/h2&gt;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Odstavce</a:t>
            </a:r>
          </a:p>
          <a:p>
            <a:pPr lvl="1"/>
            <a:r>
              <a:rPr lang="cs-CZ" dirty="0"/>
              <a:t>za textem &lt;!-- odstavec --&gt; vložte &lt;p&gt;</a:t>
            </a:r>
          </a:p>
          <a:p>
            <a:pPr lvl="1"/>
            <a:r>
              <a:rPr lang="cs-CZ" dirty="0"/>
              <a:t>Před &lt;!-- konec odstavce --&gt; vložte &lt;/p&gt;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200" dirty="0"/>
              <a:t>Obrázky</a:t>
            </a:r>
          </a:p>
          <a:p>
            <a:pPr lvl="1"/>
            <a:r>
              <a:rPr lang="cs-CZ" dirty="0"/>
              <a:t>v souboru tvorba.html za textem &lt;!-- obrázek: ford_ka_1.jpg --&gt; a </a:t>
            </a:r>
            <a:r>
              <a:rPr lang="pl-PL" dirty="0"/>
              <a:t>&lt;!-- odkaz z obrázku: obrázek: ford_ka_1.jpg, ...  -- &gt;</a:t>
            </a:r>
            <a:r>
              <a:rPr lang="cs-CZ" dirty="0"/>
              <a:t> vložíme soubor ford_ka_1.jpg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83025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743608-14CC-7D85-765E-C6E585FFC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647DB3B-A333-9D63-D718-31A2FED3D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cs-CZ" dirty="0"/>
              <a:t>Odkazy</a:t>
            </a:r>
          </a:p>
          <a:p>
            <a:pPr lvl="1"/>
            <a:r>
              <a:rPr lang="cs-CZ" dirty="0"/>
              <a:t>v souboru index.html z textu v &lt;h2&gt; vytvoříme odkazy: za&lt;h2&gt; vložíme &lt;a </a:t>
            </a:r>
            <a:r>
              <a:rPr lang="cs-CZ" dirty="0" err="1"/>
              <a:t>href</a:t>
            </a:r>
            <a:r>
              <a:rPr lang="cs-CZ" dirty="0"/>
              <a:t>=„ “&gt; do uvozovek příslušnou adresu, před &lt;/h2&gt; vložíme &lt;/a&gt;</a:t>
            </a:r>
          </a:p>
          <a:p>
            <a:pPr lvl="1"/>
            <a:r>
              <a:rPr lang="cs-CZ" dirty="0"/>
              <a:t>Z obrázku, který jsme vložili za &lt;!-- odkaz z obrázku: obrázek: ford_ka_1.jpg, ...  -- &gt; vytvoříme odkaz: před&lt;</a:t>
            </a:r>
            <a:r>
              <a:rPr lang="cs-CZ" dirty="0" err="1"/>
              <a:t>img</a:t>
            </a:r>
            <a:r>
              <a:rPr lang="cs-CZ" dirty="0"/>
              <a:t> …&gt; vložíme &lt;a href=„ford_ka_1_l.jpg “&gt; za &lt;</a:t>
            </a:r>
            <a:r>
              <a:rPr lang="cs-CZ" dirty="0" err="1"/>
              <a:t>img</a:t>
            </a:r>
            <a:r>
              <a:rPr lang="cs-CZ" dirty="0"/>
              <a:t> ..&gt; vložíme &lt;/a&gt;</a:t>
            </a:r>
          </a:p>
          <a:p>
            <a:pPr lvl="1"/>
            <a:r>
              <a:rPr lang="cs-CZ" dirty="0"/>
              <a:t>další odkazy upravíme podle popisu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cs-CZ" dirty="0"/>
              <a:t>Vytvoření dalších stránek</a:t>
            </a:r>
          </a:p>
          <a:p>
            <a:pPr lvl="1"/>
            <a:r>
              <a:rPr lang="cs-CZ" dirty="0"/>
              <a:t>buď v editoru vytvoříme nový soubor (ve většině editorů CTRL+N, příp. Soubor-Nový), pojmenovat podle nápovědy v souboru index.html nebo tvorba.html (na řádcích pod &lt;! -- menu-- &gt;)</a:t>
            </a:r>
          </a:p>
          <a:p>
            <a:pPr lvl="1"/>
            <a:r>
              <a:rPr lang="cs-CZ" dirty="0"/>
              <a:t>zkopírovat do nich strukturu stránek, nebo v závislosti na používaném editoru vygenerovat strukturu stránky (ve VS </a:t>
            </a:r>
            <a:r>
              <a:rPr lang="cs-CZ" dirty="0" err="1"/>
              <a:t>Code</a:t>
            </a:r>
            <a:r>
              <a:rPr lang="cs-CZ" dirty="0"/>
              <a:t> – typ souboru html, následně začít psát html a z nabídky </a:t>
            </a:r>
            <a:r>
              <a:rPr lang="cs-CZ"/>
              <a:t>vybrat „html:5“)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9089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8281BF-1A22-D099-BC87-4CBAA32C1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Detailní postup bodu 1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A172CD-9FF1-2E09-BC6B-D05882332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cs-CZ" dirty="0"/>
              <a:t>přejděte na řádek 10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buď na začátku řádku nebo za &lt;!-- Nadpis 1. úrovně --&gt; před „Titul“ vložte &lt; h1&gt;:</a:t>
            </a:r>
          </a:p>
          <a:p>
            <a:pPr marL="749808" lvl="1" indent="-457200"/>
            <a:r>
              <a:rPr lang="cs-CZ" dirty="0"/>
              <a:t>pravý Alt (Alt </a:t>
            </a:r>
            <a:r>
              <a:rPr lang="cs-CZ" dirty="0" err="1"/>
              <a:t>Gr</a:t>
            </a:r>
            <a:r>
              <a:rPr lang="cs-CZ" dirty="0"/>
              <a:t>) + „ ,“ – &lt;</a:t>
            </a:r>
          </a:p>
          <a:p>
            <a:pPr marL="749808" lvl="1" indent="-457200"/>
            <a:r>
              <a:rPr lang="cs-CZ" dirty="0"/>
              <a:t>napsat „h1“</a:t>
            </a:r>
          </a:p>
          <a:p>
            <a:pPr marL="749808" lvl="1" indent="-457200"/>
            <a:r>
              <a:rPr lang="cs-CZ" dirty="0"/>
              <a:t>pravý Alt (Alt </a:t>
            </a:r>
            <a:r>
              <a:rPr lang="cs-CZ" dirty="0" err="1"/>
              <a:t>Gr</a:t>
            </a:r>
            <a:r>
              <a:rPr lang="cs-CZ" dirty="0"/>
              <a:t>) + „ .“ – &gt;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na konec řádku 10 za „stránky“ vložte &lt;/h1&gt;</a:t>
            </a:r>
          </a:p>
          <a:p>
            <a:pPr marL="749808" lvl="1" indent="-457200"/>
            <a:r>
              <a:rPr lang="cs-CZ" dirty="0"/>
              <a:t>pravý Alt (Alt </a:t>
            </a:r>
            <a:r>
              <a:rPr lang="cs-CZ" dirty="0" err="1"/>
              <a:t>Gr</a:t>
            </a:r>
            <a:r>
              <a:rPr lang="cs-CZ" dirty="0"/>
              <a:t>) + „ ,“ – &lt;</a:t>
            </a:r>
          </a:p>
          <a:p>
            <a:pPr marL="749808" lvl="1" indent="-457200"/>
            <a:r>
              <a:rPr lang="cs-CZ" dirty="0"/>
              <a:t>napsat „/h1“</a:t>
            </a:r>
          </a:p>
          <a:p>
            <a:pPr marL="749808" lvl="1" indent="-457200"/>
            <a:r>
              <a:rPr lang="cs-CZ" dirty="0"/>
              <a:t>pravý Alt (Alt </a:t>
            </a:r>
            <a:r>
              <a:rPr lang="cs-CZ" dirty="0" err="1"/>
              <a:t>Gr</a:t>
            </a:r>
            <a:r>
              <a:rPr lang="cs-CZ" dirty="0"/>
              <a:t>) + „ .“ – &gt;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analogicky upravíme řádky 13, 16, 19 a 22</a:t>
            </a:r>
          </a:p>
          <a:p>
            <a:pPr marL="749808" lvl="1" indent="-457200"/>
            <a:r>
              <a:rPr lang="cs-CZ" dirty="0"/>
              <a:t>místo h1 vložte „h2“</a:t>
            </a:r>
          </a:p>
          <a:p>
            <a:pPr marL="457200" indent="-457200"/>
            <a:endParaRPr lang="cs-CZ" dirty="0"/>
          </a:p>
          <a:p>
            <a:pPr marL="749808" lvl="1" indent="-457200"/>
            <a:endParaRPr lang="cs-CZ" dirty="0"/>
          </a:p>
          <a:p>
            <a:pPr marL="457200" indent="-457200">
              <a:buFont typeface="+mj-lt"/>
              <a:buAutoNum type="arabicPeriod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2944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DF6412-A3BB-DE80-00BB-2208BCBD1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Detailní postup bodu 3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AA2C609-09FB-9C41-6584-B2C26D459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cs-CZ" dirty="0"/>
              <a:t>v souboru tvorba.html přejděte na řádek 12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na začátek řádku vložte &lt;</a:t>
            </a:r>
            <a:r>
              <a:rPr lang="cs-CZ" dirty="0" err="1"/>
              <a:t>img</a:t>
            </a:r>
            <a:r>
              <a:rPr lang="cs-CZ" dirty="0"/>
              <a:t>&gt;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u &lt;</a:t>
            </a:r>
            <a:r>
              <a:rPr lang="cs-CZ" dirty="0" err="1"/>
              <a:t>img</a:t>
            </a:r>
            <a:r>
              <a:rPr lang="cs-CZ" dirty="0"/>
              <a:t>&gt; vložte parametr </a:t>
            </a:r>
            <a:r>
              <a:rPr lang="cs-CZ" dirty="0" err="1"/>
              <a:t>src</a:t>
            </a:r>
            <a:r>
              <a:rPr lang="cs-CZ" dirty="0"/>
              <a:t>: &lt;</a:t>
            </a:r>
            <a:r>
              <a:rPr lang="cs-CZ" dirty="0" err="1"/>
              <a:t>img</a:t>
            </a:r>
            <a:r>
              <a:rPr lang="cs-CZ" dirty="0"/>
              <a:t> </a:t>
            </a:r>
            <a:r>
              <a:rPr lang="cs-CZ" dirty="0" err="1"/>
              <a:t>src</a:t>
            </a:r>
            <a:r>
              <a:rPr lang="cs-CZ" dirty="0"/>
              <a:t>=„“&gt;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hodnota parametru </a:t>
            </a:r>
            <a:r>
              <a:rPr lang="cs-CZ" dirty="0" err="1"/>
              <a:t>src</a:t>
            </a:r>
            <a:r>
              <a:rPr lang="cs-CZ" dirty="0"/>
              <a:t> je: </a:t>
            </a:r>
            <a:r>
              <a:rPr lang="pl-PL" dirty="0"/>
              <a:t>ford_ka_1.jpg</a:t>
            </a: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8464971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tiv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Fazeta</Template>
  <TotalTime>0</TotalTime>
  <Words>523</Words>
  <Application>Microsoft Office PowerPoint</Application>
  <PresentationFormat>Širokoúhlá obrazovka</PresentationFormat>
  <Paragraphs>48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6</vt:i4>
      </vt:variant>
    </vt:vector>
  </HeadingPairs>
  <TitlesOfParts>
    <vt:vector size="11" baseType="lpstr">
      <vt:lpstr>Calibri</vt:lpstr>
      <vt:lpstr>Calibri Light</vt:lpstr>
      <vt:lpstr>Wingdings 2</vt:lpstr>
      <vt:lpstr>HDOfficeLightV0</vt:lpstr>
      <vt:lpstr>Retrospektiva</vt:lpstr>
      <vt:lpstr>BGWE1</vt:lpstr>
      <vt:lpstr>Prezentace aplikace PowerPoint</vt:lpstr>
      <vt:lpstr>Prezentace aplikace PowerPoint</vt:lpstr>
      <vt:lpstr>Prezentace aplikace PowerPoint</vt:lpstr>
      <vt:lpstr>Detailní postup bodu 1</vt:lpstr>
      <vt:lpstr>Detailní postup bodu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2025-10-18T18:34:10Z</dcterms:created>
  <dcterms:modified xsi:type="dcterms:W3CDTF">2025-10-18T18:34:44Z</dcterms:modified>
</cp:coreProperties>
</file>