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92" r:id="rId1"/>
    <p:sldMasterId id="2147484064" r:id="rId2"/>
  </p:sldMasterIdLst>
  <p:sldIdLst>
    <p:sldId id="256" r:id="rId3"/>
    <p:sldId id="258" r:id="rId4"/>
    <p:sldId id="257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0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97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82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118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5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5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54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460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911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527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22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197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2728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858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7738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5299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83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247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808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197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6314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72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91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18.10.2025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78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scode.dev/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BGWE1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Seznamy, </a:t>
            </a:r>
            <a:r>
              <a:rPr lang="cs-CZ" dirty="0" err="1"/>
              <a:t>taBulky</a:t>
            </a:r>
            <a:endParaRPr lang="cs-CZ" dirty="0"/>
          </a:p>
          <a:p>
            <a:r>
              <a:rPr lang="cs-CZ" dirty="0"/>
              <a:t>Postup řešení</a:t>
            </a:r>
          </a:p>
        </p:txBody>
      </p:sp>
    </p:spTree>
    <p:extLst>
      <p:ext uri="{BB962C8B-B14F-4D97-AF65-F5344CB8AC3E}">
        <p14:creationId xmlns:p14="http://schemas.microsoft.com/office/powerpoint/2010/main" val="102926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&lt; - pravý Alt (Alt </a:t>
            </a:r>
            <a:r>
              <a:rPr lang="cs-CZ" dirty="0" err="1"/>
              <a:t>Gr</a:t>
            </a:r>
            <a:r>
              <a:rPr lang="cs-CZ" dirty="0"/>
              <a:t>) + „ , “</a:t>
            </a:r>
          </a:p>
          <a:p>
            <a:r>
              <a:rPr lang="cs-CZ" dirty="0"/>
              <a:t>&gt; - pravý Alt (Alt </a:t>
            </a:r>
            <a:r>
              <a:rPr lang="cs-CZ" dirty="0" err="1"/>
              <a:t>Gr</a:t>
            </a:r>
            <a:r>
              <a:rPr lang="cs-CZ" dirty="0"/>
              <a:t>)  + „ . “</a:t>
            </a:r>
          </a:p>
          <a:p>
            <a:r>
              <a:rPr lang="cs-CZ" dirty="0"/>
              <a:t>{ - pravý Alt (Alt </a:t>
            </a:r>
            <a:r>
              <a:rPr lang="cs-CZ" dirty="0" err="1"/>
              <a:t>Gr</a:t>
            </a:r>
            <a:r>
              <a:rPr lang="cs-CZ" dirty="0"/>
              <a:t>) + „ B “ </a:t>
            </a:r>
          </a:p>
          <a:p>
            <a:r>
              <a:rPr lang="cs-CZ" dirty="0"/>
              <a:t>} – pravý Alt (Alt </a:t>
            </a:r>
            <a:r>
              <a:rPr lang="cs-CZ" dirty="0" err="1"/>
              <a:t>Gr</a:t>
            </a:r>
            <a:r>
              <a:rPr lang="cs-CZ" dirty="0"/>
              <a:t>) + „ N “</a:t>
            </a:r>
          </a:p>
          <a:p>
            <a:r>
              <a:rPr lang="cs-CZ" dirty="0"/>
              <a:t>@ - pravý Alt (Alt </a:t>
            </a:r>
            <a:r>
              <a:rPr lang="cs-CZ" dirty="0" err="1"/>
              <a:t>Gr</a:t>
            </a:r>
            <a:r>
              <a:rPr lang="cs-CZ" dirty="0"/>
              <a:t>) + „ V “</a:t>
            </a:r>
          </a:p>
          <a:p>
            <a:r>
              <a:rPr lang="cs-CZ" dirty="0">
                <a:hlinkClick r:id="rId2"/>
              </a:rPr>
              <a:t>https://vscode.dev/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 Test písma</a:t>
            </a:r>
          </a:p>
          <a:p>
            <a:pPr lvl="1"/>
            <a:r>
              <a:rPr lang="cs-CZ" dirty="0" err="1"/>
              <a:t>aácčdďeéěiíoórřsštťuúůyýzžAÁCČDĎEÉĚIÍOÓRŘSŠTŤUÚŮYÝZŽ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582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44068" lvl="1" indent="-342900">
              <a:buFont typeface="+mj-lt"/>
              <a:buAutoNum type="arabicPeriod"/>
            </a:pPr>
            <a:r>
              <a:rPr lang="cs-CZ" dirty="0"/>
              <a:t>Seznamy</a:t>
            </a:r>
          </a:p>
          <a:p>
            <a:pPr lvl="2"/>
            <a:r>
              <a:rPr lang="cs-CZ" dirty="0"/>
              <a:t>z části označenou &lt;!--menu --&gt; (5 odkazů) vytvoříme neuspořádaný seznam</a:t>
            </a:r>
          </a:p>
          <a:p>
            <a:pPr marL="909828" lvl="3" indent="-342900">
              <a:buFont typeface="+mj-lt"/>
              <a:buAutoNum type="arabicPeriod"/>
            </a:pPr>
            <a:r>
              <a:rPr lang="cs-CZ" dirty="0"/>
              <a:t>za &lt;!-- menu --&gt; vložíme </a:t>
            </a:r>
            <a:r>
              <a:rPr lang="cs-CZ" b="1" dirty="0"/>
              <a:t>&lt;ul&gt;</a:t>
            </a:r>
          </a:p>
          <a:p>
            <a:pPr marL="909828" lvl="3" indent="-342900">
              <a:buFont typeface="+mj-lt"/>
              <a:buAutoNum type="arabicPeriod"/>
            </a:pPr>
            <a:r>
              <a:rPr lang="cs-CZ" dirty="0"/>
              <a:t>před každý řádek začínající &lt;!-- Odkaz na ... --&gt; vložíme </a:t>
            </a:r>
            <a:r>
              <a:rPr lang="cs-CZ" b="1" dirty="0"/>
              <a:t>&lt;</a:t>
            </a:r>
            <a:r>
              <a:rPr lang="cs-CZ" b="1" dirty="0" err="1"/>
              <a:t>li</a:t>
            </a:r>
            <a:r>
              <a:rPr lang="cs-CZ" b="1" dirty="0"/>
              <a:t>&gt;</a:t>
            </a:r>
            <a:r>
              <a:rPr lang="cs-CZ" dirty="0"/>
              <a:t>, na konec řádku </a:t>
            </a:r>
            <a:r>
              <a:rPr lang="cs-CZ" b="1" dirty="0"/>
              <a:t>&lt;/</a:t>
            </a:r>
            <a:r>
              <a:rPr lang="cs-CZ" b="1" dirty="0" err="1"/>
              <a:t>li</a:t>
            </a:r>
            <a:r>
              <a:rPr lang="cs-CZ" b="1" dirty="0"/>
              <a:t>&gt;</a:t>
            </a:r>
          </a:p>
          <a:p>
            <a:pPr marL="909828" lvl="3" indent="-342900">
              <a:buFont typeface="+mj-lt"/>
              <a:buAutoNum type="arabicPeriod"/>
            </a:pPr>
            <a:r>
              <a:rPr lang="cs-CZ" dirty="0"/>
              <a:t>před řádek &lt;!-- odstavec --&gt;&amp;copy; .... vložíme </a:t>
            </a:r>
            <a:r>
              <a:rPr lang="cs-CZ" b="1" dirty="0"/>
              <a:t>&lt;/ul&gt;</a:t>
            </a:r>
          </a:p>
          <a:p>
            <a:pPr marL="909828" lvl="3" indent="-342900">
              <a:buFont typeface="+mj-lt"/>
              <a:buAutoNum type="arabicPeriod"/>
            </a:pPr>
            <a:r>
              <a:rPr lang="cs-CZ" dirty="0"/>
              <a:t>celou tuto část (celý seznam) zkopírujeme do všech html souborů</a:t>
            </a:r>
          </a:p>
          <a:p>
            <a:pPr marL="544068" lvl="1" indent="-342900">
              <a:buFont typeface="+mj-lt"/>
              <a:buAutoNum type="arabicPeriod"/>
            </a:pPr>
            <a:r>
              <a:rPr lang="cs-CZ" dirty="0"/>
              <a:t>Tabulky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na stránku kontakt.html vložíme tabulku o třech řádcích a dvou sloupcích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vložíme </a:t>
            </a:r>
            <a:r>
              <a:rPr lang="cs-CZ" b="1" dirty="0"/>
              <a:t>&lt;table&gt;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dále vložíme </a:t>
            </a:r>
            <a:r>
              <a:rPr lang="cs-CZ" b="1" dirty="0"/>
              <a:t>&lt;</a:t>
            </a:r>
            <a:r>
              <a:rPr lang="cs-CZ" b="1" dirty="0" err="1"/>
              <a:t>tr</a:t>
            </a:r>
            <a:r>
              <a:rPr lang="cs-CZ" b="1" dirty="0"/>
              <a:t>&gt;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následují </a:t>
            </a:r>
            <a:r>
              <a:rPr lang="cs-CZ" b="1" dirty="0"/>
              <a:t>&lt;</a:t>
            </a:r>
            <a:r>
              <a:rPr lang="cs-CZ" b="1" dirty="0" err="1"/>
              <a:t>th</a:t>
            </a:r>
            <a:r>
              <a:rPr lang="cs-CZ" b="1" dirty="0"/>
              <a:t>&gt;&lt;/</a:t>
            </a:r>
            <a:r>
              <a:rPr lang="cs-CZ" b="1" dirty="0" err="1"/>
              <a:t>th</a:t>
            </a:r>
            <a:r>
              <a:rPr lang="cs-CZ" b="1" dirty="0"/>
              <a:t>&gt;&lt;</a:t>
            </a:r>
            <a:r>
              <a:rPr lang="cs-CZ" b="1" dirty="0" err="1"/>
              <a:t>td</a:t>
            </a:r>
            <a:r>
              <a:rPr lang="cs-CZ" b="1" dirty="0"/>
              <a:t>&gt;&lt;/</a:t>
            </a:r>
            <a:r>
              <a:rPr lang="cs-CZ" b="1" dirty="0" err="1"/>
              <a:t>td</a:t>
            </a:r>
            <a:r>
              <a:rPr lang="cs-CZ" b="1" dirty="0"/>
              <a:t>&gt;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vložíme </a:t>
            </a:r>
            <a:r>
              <a:rPr lang="cs-CZ" b="1" dirty="0"/>
              <a:t>&lt;/</a:t>
            </a:r>
            <a:r>
              <a:rPr lang="cs-CZ" b="1" dirty="0" err="1"/>
              <a:t>tr</a:t>
            </a:r>
            <a:r>
              <a:rPr lang="cs-CZ" b="1" dirty="0"/>
              <a:t>&gt;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vložíme další řádky – zopakujeme body 3 – 5 (nebo zápis v html souboru zkopírujeme 2x)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vložíme </a:t>
            </a:r>
            <a:r>
              <a:rPr lang="cs-CZ" b="1" dirty="0"/>
              <a:t>&lt;/table&gt;</a:t>
            </a:r>
          </a:p>
          <a:p>
            <a:pPr marL="726948" lvl="2" indent="-342900">
              <a:buFont typeface="+mj-lt"/>
              <a:buAutoNum type="arabicPeriod"/>
            </a:pPr>
            <a:r>
              <a:rPr lang="cs-CZ" dirty="0"/>
              <a:t>vyplníme jednotlivé buňky tabulky</a:t>
            </a:r>
          </a:p>
        </p:txBody>
      </p:sp>
    </p:spTree>
    <p:extLst>
      <p:ext uri="{BB962C8B-B14F-4D97-AF65-F5344CB8AC3E}">
        <p14:creationId xmlns:p14="http://schemas.microsoft.com/office/powerpoint/2010/main" val="358302586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tiv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Fazeta</Template>
  <TotalTime>0</TotalTime>
  <Words>204</Words>
  <Application>Microsoft Office PowerPoint</Application>
  <PresentationFormat>Širokoúhlá obrazovka</PresentationFormat>
  <Paragraphs>26</Paragraphs>
  <Slides>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3</vt:i4>
      </vt:variant>
    </vt:vector>
  </HeadingPairs>
  <TitlesOfParts>
    <vt:vector size="8" baseType="lpstr">
      <vt:lpstr>Calibri</vt:lpstr>
      <vt:lpstr>Calibri Light</vt:lpstr>
      <vt:lpstr>Wingdings 2</vt:lpstr>
      <vt:lpstr>HDOfficeLightV0</vt:lpstr>
      <vt:lpstr>Retrospektiva</vt:lpstr>
      <vt:lpstr>BGWE1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2025-10-18T18:35:29Z</dcterms:created>
  <dcterms:modified xsi:type="dcterms:W3CDTF">2025-10-18T18:36:06Z</dcterms:modified>
</cp:coreProperties>
</file>