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92" r:id="rId1"/>
    <p:sldMasterId id="2147484064" r:id="rId2"/>
  </p:sldMasterIdLst>
  <p:sldIdLst>
    <p:sldId id="256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0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97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82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11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5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5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5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60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91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27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22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19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72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858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73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29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83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47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197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31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2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9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4F4F1-6A26-4D24-892A-297492BF98D7}" type="datetimeFigureOut">
              <a:rPr lang="cs-CZ" smtClean="0"/>
              <a:t>22.10.2023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9889D-F6AF-4A7B-A44E-ED6CC5EDDC8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nts.google.com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BGWE1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Nadpisy, odstavce, odkazy, …</a:t>
            </a:r>
          </a:p>
          <a:p>
            <a:r>
              <a:rPr lang="cs-CZ" dirty="0"/>
              <a:t>Postup řešení</a:t>
            </a:r>
          </a:p>
        </p:txBody>
      </p:sp>
    </p:spTree>
    <p:extLst>
      <p:ext uri="{BB962C8B-B14F-4D97-AF65-F5344CB8AC3E}">
        <p14:creationId xmlns:p14="http://schemas.microsoft.com/office/powerpoint/2010/main" val="102926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&lt; - pravý Alt (Alt </a:t>
            </a:r>
            <a:r>
              <a:rPr lang="cs-CZ" dirty="0" err="1"/>
              <a:t>Gr</a:t>
            </a:r>
            <a:r>
              <a:rPr lang="cs-CZ" dirty="0"/>
              <a:t>) + „ , “</a:t>
            </a:r>
          </a:p>
          <a:p>
            <a:r>
              <a:rPr lang="cs-CZ" dirty="0"/>
              <a:t>&gt; - pravý Alt (Alt </a:t>
            </a:r>
            <a:r>
              <a:rPr lang="cs-CZ" dirty="0" err="1"/>
              <a:t>Gr</a:t>
            </a:r>
            <a:r>
              <a:rPr lang="cs-CZ" dirty="0"/>
              <a:t>)  + „ . “</a:t>
            </a:r>
          </a:p>
          <a:p>
            <a:r>
              <a:rPr lang="cs-CZ" dirty="0"/>
              <a:t>{ - pravý Alt (Alt </a:t>
            </a:r>
            <a:r>
              <a:rPr lang="cs-CZ" dirty="0" err="1"/>
              <a:t>Gr</a:t>
            </a:r>
            <a:r>
              <a:rPr lang="cs-CZ" dirty="0"/>
              <a:t>) + „ B “ </a:t>
            </a:r>
          </a:p>
          <a:p>
            <a:r>
              <a:rPr lang="cs-CZ" dirty="0"/>
              <a:t>} – pravý Alt (Alt </a:t>
            </a:r>
            <a:r>
              <a:rPr lang="cs-CZ" dirty="0" err="1"/>
              <a:t>Gr</a:t>
            </a:r>
            <a:r>
              <a:rPr lang="cs-CZ" dirty="0"/>
              <a:t>) + „ N “</a:t>
            </a:r>
          </a:p>
          <a:p>
            <a:r>
              <a:rPr lang="cs-CZ" dirty="0"/>
              <a:t>@ - pravý Alt (Alt </a:t>
            </a:r>
            <a:r>
              <a:rPr lang="cs-CZ" dirty="0" err="1"/>
              <a:t>Gr</a:t>
            </a:r>
            <a:r>
              <a:rPr lang="cs-CZ" dirty="0"/>
              <a:t>) + „ V “</a:t>
            </a:r>
          </a:p>
          <a:p>
            <a:r>
              <a:rPr lang="cs-CZ" dirty="0"/>
              <a:t>Test písma</a:t>
            </a:r>
          </a:p>
          <a:p>
            <a:pPr lvl="1"/>
            <a:r>
              <a:rPr lang="cs-CZ" dirty="0" err="1"/>
              <a:t>aácčdďeéěiíoórřsštťuúůyýzžAÁCČDĎEÉĚIÍOÓRŘSŠTŤUÚŮYÝZŽ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82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Písmo v nadpise 1. úrovně</a:t>
            </a:r>
          </a:p>
          <a:p>
            <a:pPr lvl="1"/>
            <a:r>
              <a:rPr lang="cs-CZ" dirty="0"/>
              <a:t>mezi &lt;style&gt; &lt;!– a //--&gt;&lt;/style&gt; budeme definovat stylové předpisy</a:t>
            </a:r>
          </a:p>
          <a:p>
            <a:pPr lvl="1"/>
            <a:r>
              <a:rPr lang="cs-CZ" dirty="0"/>
              <a:t>Text nadpisu 1. úrovně nastavte na červenou barvu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Font písma ve všech odstavcích nastavíme na </a:t>
            </a:r>
            <a:r>
              <a:rPr lang="cs-CZ" dirty="0" err="1"/>
              <a:t>Verdana</a:t>
            </a:r>
            <a:r>
              <a:rPr lang="cs-CZ" dirty="0"/>
              <a:t>, …, </a:t>
            </a:r>
            <a:r>
              <a:rPr lang="cs-CZ" dirty="0" err="1"/>
              <a:t>sans</a:t>
            </a:r>
            <a:r>
              <a:rPr lang="cs-CZ" dirty="0"/>
              <a:t>-serif, velikost písma na 12px, písmo bude tučné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Datum zarovnáme doprava a nastavíme kurzívu</a:t>
            </a:r>
          </a:p>
          <a:p>
            <a:pPr marL="749808" lvl="1" indent="-457200"/>
            <a:r>
              <a:rPr lang="cs-CZ" dirty="0"/>
              <a:t>Jednotlivé odstavce s datem musíme odlišit, k &lt;p&gt; přidáme </a:t>
            </a:r>
            <a:r>
              <a:rPr lang="cs-CZ" dirty="0" err="1"/>
              <a:t>class</a:t>
            </a:r>
            <a:r>
              <a:rPr lang="cs-CZ" dirty="0"/>
              <a:t>=„datum“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Text v odstavcích zarovnáme do bloku a odsadíme 1. řádek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Písmo v h2 bude mít velikost jako text v odstavcích, nastavíme normální sílu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Jednotlivé barvy odkazů v &lt;h2&gt; nastavíme podle barev fakult.</a:t>
            </a:r>
          </a:p>
          <a:p>
            <a:pPr lvl="1"/>
            <a:r>
              <a:rPr lang="cs-CZ" dirty="0"/>
              <a:t>Jednotlivé odkazy musíme odlišit, k &lt;a&gt; přidáme </a:t>
            </a:r>
            <a:r>
              <a:rPr lang="cs-CZ" dirty="0" err="1"/>
              <a:t>class</a:t>
            </a:r>
            <a:r>
              <a:rPr lang="cs-CZ" dirty="0"/>
              <a:t>=„</a:t>
            </a:r>
            <a:r>
              <a:rPr lang="cs-CZ" dirty="0" err="1"/>
              <a:t>pdf</a:t>
            </a:r>
            <a:r>
              <a:rPr lang="cs-CZ" dirty="0"/>
              <a:t> (</a:t>
            </a:r>
            <a:r>
              <a:rPr lang="cs-CZ" dirty="0" err="1"/>
              <a:t>fim</a:t>
            </a:r>
            <a:r>
              <a:rPr lang="cs-CZ" dirty="0"/>
              <a:t>)“</a:t>
            </a:r>
          </a:p>
          <a:p>
            <a:pPr marL="514350" indent="-514350">
              <a:buFont typeface="+mj-lt"/>
              <a:buAutoNum type="arabicPeriod" startAt="4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3278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cs-CZ" dirty="0"/>
              <a:t>Nastavíme pozadí celého dokumentu</a:t>
            </a:r>
          </a:p>
          <a:p>
            <a:pPr lvl="1"/>
            <a:r>
              <a:rPr lang="cs-CZ" dirty="0"/>
              <a:t>Nejprve nastavíme jenom jeden obrázek na pozadí, následně přidáme druhý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cs-CZ" dirty="0"/>
              <a:t>Písmo z Google </a:t>
            </a:r>
            <a:r>
              <a:rPr lang="cs-CZ" dirty="0" err="1"/>
              <a:t>fonts</a:t>
            </a:r>
            <a:endParaRPr lang="cs-CZ" dirty="0"/>
          </a:p>
          <a:p>
            <a:pPr lvl="1"/>
            <a:r>
              <a:rPr lang="cs-CZ" dirty="0"/>
              <a:t> </a:t>
            </a:r>
            <a:r>
              <a:rPr lang="cs-CZ" dirty="0">
                <a:hlinkClick r:id="rId2"/>
              </a:rPr>
              <a:t>https://fonts.google.com</a:t>
            </a:r>
            <a:endParaRPr lang="cs-CZ" dirty="0"/>
          </a:p>
          <a:p>
            <a:pPr lvl="1"/>
            <a:r>
              <a:rPr lang="cs-CZ" dirty="0" err="1"/>
              <a:t>Language</a:t>
            </a:r>
            <a:r>
              <a:rPr lang="cs-CZ" dirty="0"/>
              <a:t> zvolíme na Latin </a:t>
            </a:r>
            <a:r>
              <a:rPr lang="cs-CZ" dirty="0" err="1"/>
              <a:t>extended</a:t>
            </a:r>
            <a:endParaRPr lang="cs-CZ" dirty="0"/>
          </a:p>
          <a:p>
            <a:pPr lvl="1"/>
            <a:r>
              <a:rPr lang="cs-CZ" dirty="0"/>
              <a:t>vybereme písmo</a:t>
            </a:r>
          </a:p>
          <a:p>
            <a:pPr lvl="1"/>
            <a:r>
              <a:rPr lang="cs-CZ" dirty="0"/>
              <a:t>klikneme na </a:t>
            </a:r>
            <a:r>
              <a:rPr lang="cs-CZ" dirty="0" err="1"/>
              <a:t>Select</a:t>
            </a:r>
            <a:r>
              <a:rPr lang="cs-CZ" dirty="0"/>
              <a:t> ... na konci řádku u zvoleného stylu písma (např. </a:t>
            </a:r>
            <a:r>
              <a:rPr lang="cs-CZ" dirty="0" err="1"/>
              <a:t>Select</a:t>
            </a:r>
            <a:r>
              <a:rPr lang="cs-CZ" dirty="0"/>
              <a:t> </a:t>
            </a:r>
            <a:r>
              <a:rPr lang="cs-CZ" dirty="0" err="1"/>
              <a:t>Thin</a:t>
            </a:r>
            <a:r>
              <a:rPr lang="cs-CZ" dirty="0"/>
              <a:t> 100)</a:t>
            </a:r>
          </a:p>
          <a:p>
            <a:pPr lvl="1"/>
            <a:r>
              <a:rPr lang="cs-CZ" dirty="0"/>
              <a:t>klikneme na </a:t>
            </a:r>
            <a:r>
              <a:rPr lang="cs-CZ" dirty="0" err="1"/>
              <a:t>View</a:t>
            </a:r>
            <a:r>
              <a:rPr lang="cs-CZ" dirty="0"/>
              <a:t> </a:t>
            </a:r>
            <a:r>
              <a:rPr lang="cs-CZ" dirty="0" err="1"/>
              <a:t>selected</a:t>
            </a:r>
            <a:r>
              <a:rPr lang="cs-CZ" dirty="0"/>
              <a:t> </a:t>
            </a:r>
            <a:r>
              <a:rPr lang="cs-CZ" dirty="0" err="1"/>
              <a:t>families</a:t>
            </a:r>
            <a:r>
              <a:rPr lang="cs-CZ" dirty="0"/>
              <a:t> (vpravo nahoře, ikona         ), v sekci Use on </a:t>
            </a:r>
            <a:r>
              <a:rPr lang="cs-CZ" dirty="0" err="1"/>
              <a:t>the</a:t>
            </a:r>
            <a:r>
              <a:rPr lang="cs-CZ" dirty="0"/>
              <a:t> web můžeme zvolit připojení písma k našemu dokumentu (link, @import)</a:t>
            </a:r>
          </a:p>
          <a:p>
            <a:pPr lvl="1"/>
            <a:r>
              <a:rPr lang="cs-CZ" dirty="0"/>
              <a:t>v záložce </a:t>
            </a:r>
            <a:r>
              <a:rPr lang="cs-CZ" dirty="0" err="1"/>
              <a:t>Embed</a:t>
            </a:r>
            <a:r>
              <a:rPr lang="cs-CZ" dirty="0"/>
              <a:t> je zobrazen i způsob použití zvoleného fontu (font-</a:t>
            </a:r>
            <a:r>
              <a:rPr lang="cs-CZ" dirty="0" err="1"/>
              <a:t>family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možné je i zvolené </a:t>
            </a:r>
            <a:r>
              <a:rPr lang="cs-CZ"/>
              <a:t>písmo stáhnout</a:t>
            </a:r>
            <a:endParaRPr lang="cs-CZ" dirty="0"/>
          </a:p>
          <a:p>
            <a:pPr lvl="1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0F4D6AD-D5C7-EDBA-5B7C-C742BF56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230" y="4212772"/>
            <a:ext cx="3524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1039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Fazeta</Template>
  <TotalTime>0</TotalTime>
  <Words>297</Words>
  <Application>Microsoft Office PowerPoint</Application>
  <PresentationFormat>Širokoúhlá obrazovka</PresentationFormat>
  <Paragraphs>30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Wingdings 2</vt:lpstr>
      <vt:lpstr>HDOfficeLightV0</vt:lpstr>
      <vt:lpstr>Retrospektiva</vt:lpstr>
      <vt:lpstr>BGWE1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2022-10-03T16:49:38Z</dcterms:created>
  <dcterms:modified xsi:type="dcterms:W3CDTF">2023-10-22T17:08:17Z</dcterms:modified>
</cp:coreProperties>
</file>