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1"/>
  </p:sldMasterIdLst>
  <p:sldIdLst>
    <p:sldId id="256" r:id="rId2"/>
    <p:sldId id="257" r:id="rId3"/>
    <p:sldId id="281" r:id="rId4"/>
    <p:sldId id="282" r:id="rId5"/>
    <p:sldId id="283" r:id="rId6"/>
    <p:sldId id="284" r:id="rId7"/>
    <p:sldId id="285" r:id="rId8"/>
    <p:sldId id="286" r:id="rId9"/>
    <p:sldId id="28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D0A2"/>
    <a:srgbClr val="7030A0"/>
    <a:srgbClr val="33CC3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057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388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5386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686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256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049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135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238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10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1194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3860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6968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699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675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0132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8904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C145-6841-45C4-9057-ACDD9E154B66}" type="datetimeFigureOut">
              <a:rPr lang="cs-CZ" smtClean="0"/>
              <a:pPr/>
              <a:t>15.10.2023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055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 err="1"/>
              <a:t>Header</a:t>
            </a:r>
            <a:r>
              <a:rPr lang="cs-CZ" dirty="0"/>
              <a:t>, </a:t>
            </a:r>
            <a:r>
              <a:rPr lang="cs-CZ" dirty="0" err="1"/>
              <a:t>footer</a:t>
            </a:r>
            <a:r>
              <a:rPr lang="cs-CZ" dirty="0"/>
              <a:t>, nav, </a:t>
            </a:r>
            <a:r>
              <a:rPr lang="cs-CZ" dirty="0" err="1"/>
              <a:t>article</a:t>
            </a:r>
            <a:r>
              <a:rPr lang="cs-CZ" dirty="0"/>
              <a:t>, </a:t>
            </a:r>
            <a:r>
              <a:rPr lang="cs-CZ" dirty="0" err="1"/>
              <a:t>section</a:t>
            </a:r>
            <a:r>
              <a:rPr lang="cs-CZ" dirty="0"/>
              <a:t>, div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Prvky rozdělující obsah</a:t>
            </a:r>
          </a:p>
          <a:p>
            <a:pPr lvl="1"/>
            <a:r>
              <a:rPr lang="cs-CZ" dirty="0" err="1"/>
              <a:t>article</a:t>
            </a:r>
            <a:r>
              <a:rPr lang="cs-CZ" dirty="0"/>
              <a:t>, </a:t>
            </a:r>
            <a:r>
              <a:rPr lang="cs-CZ" dirty="0" err="1"/>
              <a:t>aside</a:t>
            </a:r>
            <a:r>
              <a:rPr lang="cs-CZ" dirty="0"/>
              <a:t>, nav, </a:t>
            </a:r>
            <a:r>
              <a:rPr lang="cs-CZ" dirty="0" err="1"/>
              <a:t>section</a:t>
            </a:r>
            <a:endParaRPr lang="cs-CZ" dirty="0"/>
          </a:p>
          <a:p>
            <a:r>
              <a:rPr lang="cs-CZ" dirty="0" err="1"/>
              <a:t>Header</a:t>
            </a:r>
            <a:endParaRPr lang="cs-CZ" dirty="0"/>
          </a:p>
          <a:p>
            <a:r>
              <a:rPr lang="cs-CZ" dirty="0" err="1"/>
              <a:t>Footer</a:t>
            </a:r>
            <a:endParaRPr lang="cs-CZ" dirty="0"/>
          </a:p>
          <a:p>
            <a:r>
              <a:rPr lang="cs-CZ" dirty="0"/>
              <a:t>div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Section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specifikace dle HTML5:</a:t>
            </a:r>
          </a:p>
          <a:p>
            <a:pPr lvl="1"/>
            <a:r>
              <a:rPr lang="cs-CZ" err="1"/>
              <a:t>section</a:t>
            </a:r>
            <a:r>
              <a:rPr lang="cs-CZ" dirty="0"/>
              <a:t> reprezentuje obecnou část dokumentu. Seskupuje související obsah, typicky s vlastní hlavičkou</a:t>
            </a:r>
          </a:p>
          <a:p>
            <a:r>
              <a:rPr lang="cs-CZ" dirty="0"/>
              <a:t>neměl by se používat jako obecný kontejner (</a:t>
            </a:r>
            <a:r>
              <a:rPr lang="cs-CZ"/>
              <a:t>&lt;div&gt;</a:t>
            </a:r>
            <a:r>
              <a:rPr lang="cs-CZ" dirty="0"/>
              <a:t>)</a:t>
            </a:r>
          </a:p>
          <a:p>
            <a:r>
              <a:rPr lang="cs-CZ" dirty="0"/>
              <a:t>použití: kapitoly, stránky rozdělené kartami, …</a:t>
            </a:r>
          </a:p>
          <a:p>
            <a:r>
              <a:rPr lang="cs-CZ" err="1"/>
              <a:t>section</a:t>
            </a:r>
            <a:r>
              <a:rPr lang="cs-CZ" dirty="0"/>
              <a:t> může obsahovat další </a:t>
            </a:r>
            <a:r>
              <a:rPr lang="cs-CZ" err="1"/>
              <a:t>section</a:t>
            </a:r>
            <a:endParaRPr lang="cs-CZ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6693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Article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specifikace dle HTML5:</a:t>
            </a:r>
          </a:p>
          <a:p>
            <a:pPr lvl="1"/>
            <a:r>
              <a:rPr lang="cs-CZ" err="1"/>
              <a:t>article</a:t>
            </a:r>
            <a:r>
              <a:rPr lang="cs-CZ" dirty="0"/>
              <a:t> představuje samostatný celek v dokumentu, stránce, …</a:t>
            </a:r>
          </a:p>
          <a:p>
            <a:pPr lvl="1"/>
            <a:r>
              <a:rPr lang="cs-CZ" dirty="0"/>
              <a:t>mělo by se jednat o nezávislý opětovně použitelný obsah</a:t>
            </a:r>
          </a:p>
          <a:p>
            <a:r>
              <a:rPr lang="cs-CZ" dirty="0"/>
              <a:t>př.:</a:t>
            </a:r>
          </a:p>
          <a:p>
            <a:pPr lvl="1"/>
            <a:r>
              <a:rPr lang="cs-CZ" dirty="0"/>
              <a:t>novinové články, příspěvky v diskuzích, příspěvky na blogu, …</a:t>
            </a:r>
          </a:p>
          <a:p>
            <a:r>
              <a:rPr lang="cs-CZ" err="1"/>
              <a:t>article</a:t>
            </a:r>
            <a:r>
              <a:rPr lang="cs-CZ" dirty="0"/>
              <a:t> může být vložen do jiného </a:t>
            </a:r>
            <a:r>
              <a:rPr lang="cs-CZ" err="1"/>
              <a:t>article</a:t>
            </a:r>
            <a:endParaRPr lang="cs-CZ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3599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Nav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označení části stránky s navigačními odkazy</a:t>
            </a:r>
          </a:p>
          <a:p>
            <a:r>
              <a:rPr lang="cs-CZ" dirty="0"/>
              <a:t>použití: jen pro nejdůležitější skupinu odkazů, ne pro všechny typy odkazů</a:t>
            </a:r>
          </a:p>
          <a:p>
            <a:pPr lvl="1"/>
            <a:r>
              <a:rPr lang="cs-CZ" dirty="0"/>
              <a:t>např. odkaz v textu neoznačíme &lt;nav&gt;</a:t>
            </a:r>
          </a:p>
          <a:p>
            <a:r>
              <a:rPr lang="cs-CZ" dirty="0"/>
              <a:t>použití např. místo </a:t>
            </a:r>
            <a:r>
              <a:rPr lang="cs-CZ"/>
              <a:t>&lt;div</a:t>
            </a:r>
            <a:r>
              <a:rPr lang="cs-CZ" dirty="0"/>
              <a:t> </a:t>
            </a:r>
            <a:r>
              <a:rPr lang="cs-CZ"/>
              <a:t>id</a:t>
            </a:r>
            <a:r>
              <a:rPr lang="cs-CZ" dirty="0"/>
              <a:t>="</a:t>
            </a:r>
            <a:r>
              <a:rPr lang="cs-CZ"/>
              <a:t>navigace(nav, </a:t>
            </a:r>
            <a:r>
              <a:rPr lang="cs-CZ" err="1"/>
              <a:t>navigation</a:t>
            </a:r>
            <a:r>
              <a:rPr lang="cs-CZ"/>
              <a:t>)</a:t>
            </a:r>
            <a:r>
              <a:rPr lang="cs-CZ" dirty="0"/>
              <a:t>"</a:t>
            </a:r>
            <a:r>
              <a:rPr lang="cs-CZ"/>
              <a:t>&gt;</a:t>
            </a:r>
          </a:p>
        </p:txBody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78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Aside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část stránky okrajově související s obsahem stránky</a:t>
            </a:r>
          </a:p>
          <a:p>
            <a:r>
              <a:rPr lang="cs-CZ" dirty="0"/>
              <a:t>lze jej od hlavního obsahu oddělit</a:t>
            </a:r>
          </a:p>
          <a:p>
            <a:r>
              <a:rPr lang="cs-CZ" dirty="0"/>
              <a:t>např.: postranní panel</a:t>
            </a:r>
          </a:p>
          <a:p>
            <a:r>
              <a:rPr lang="cs-CZ" dirty="0"/>
              <a:t>použití: citace, blok s odkazy na související články, reklama, 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71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Header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definuje obecné záhlaví	</a:t>
            </a:r>
          </a:p>
          <a:p>
            <a:r>
              <a:rPr lang="cs-CZ" dirty="0"/>
              <a:t>záhlaví celého webu, záhlaví článku, sekce,…</a:t>
            </a:r>
          </a:p>
          <a:p>
            <a:r>
              <a:rPr lang="cs-CZ" dirty="0"/>
              <a:t>nelze vnořit:</a:t>
            </a:r>
          </a:p>
          <a:p>
            <a:pPr lvl="1"/>
            <a:r>
              <a:rPr lang="cs-CZ" dirty="0"/>
              <a:t> </a:t>
            </a:r>
            <a:r>
              <a:rPr lang="cs-CZ" dirty="0" err="1"/>
              <a:t>footer</a:t>
            </a:r>
            <a:r>
              <a:rPr lang="cs-CZ" dirty="0"/>
              <a:t> do </a:t>
            </a:r>
            <a:r>
              <a:rPr lang="cs-CZ" dirty="0" err="1"/>
              <a:t>header</a:t>
            </a:r>
            <a:endParaRPr lang="cs-CZ" dirty="0"/>
          </a:p>
          <a:p>
            <a:pPr lvl="1"/>
            <a:r>
              <a:rPr lang="cs-CZ" dirty="0" err="1"/>
              <a:t>header</a:t>
            </a:r>
            <a:r>
              <a:rPr lang="cs-CZ" dirty="0"/>
              <a:t> do </a:t>
            </a:r>
            <a:r>
              <a:rPr lang="cs-CZ" dirty="0" err="1"/>
              <a:t>header</a:t>
            </a:r>
            <a:endParaRPr lang="cs-CZ" dirty="0"/>
          </a:p>
          <a:p>
            <a:pPr lvl="1"/>
            <a:r>
              <a:rPr lang="cs-CZ" dirty="0" err="1"/>
              <a:t>header</a:t>
            </a:r>
            <a:r>
              <a:rPr lang="cs-CZ" dirty="0"/>
              <a:t> do </a:t>
            </a:r>
            <a:r>
              <a:rPr lang="cs-CZ" dirty="0" err="1"/>
              <a:t>footer</a:t>
            </a:r>
            <a:r>
              <a:rPr lang="cs-CZ" dirty="0"/>
              <a:t> </a:t>
            </a:r>
          </a:p>
          <a:p>
            <a:r>
              <a:rPr lang="cs-CZ" dirty="0"/>
              <a:t>použití např. místo </a:t>
            </a:r>
            <a:r>
              <a:rPr lang="cs-CZ"/>
              <a:t>&lt;div</a:t>
            </a:r>
            <a:r>
              <a:rPr lang="cs-CZ" dirty="0"/>
              <a:t> </a:t>
            </a:r>
            <a:r>
              <a:rPr lang="cs-CZ"/>
              <a:t>id</a:t>
            </a:r>
            <a:r>
              <a:rPr lang="cs-CZ" dirty="0"/>
              <a:t>="</a:t>
            </a:r>
            <a:r>
              <a:rPr lang="cs-CZ" err="1"/>
              <a:t>header</a:t>
            </a:r>
            <a:r>
              <a:rPr lang="cs-CZ"/>
              <a:t>(</a:t>
            </a:r>
            <a:r>
              <a:rPr lang="cs-CZ" err="1"/>
              <a:t>head</a:t>
            </a:r>
            <a:r>
              <a:rPr lang="cs-CZ"/>
              <a:t>, </a:t>
            </a:r>
            <a:r>
              <a:rPr lang="cs-CZ" err="1"/>
              <a:t>zahlavi</a:t>
            </a:r>
            <a:r>
              <a:rPr lang="cs-CZ"/>
              <a:t>)</a:t>
            </a:r>
            <a:r>
              <a:rPr lang="cs-CZ" dirty="0"/>
              <a:t>"</a:t>
            </a:r>
            <a:r>
              <a:rPr lang="cs-CZ"/>
              <a:t>&gt;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3500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Footer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definujeme obecné zápatí</a:t>
            </a:r>
          </a:p>
          <a:p>
            <a:r>
              <a:rPr lang="cs-CZ" dirty="0"/>
              <a:t>zápatí celé stránky, článku, sekce, …</a:t>
            </a:r>
          </a:p>
          <a:p>
            <a:r>
              <a:rPr lang="cs-CZ" dirty="0"/>
              <a:t>použití např. místo </a:t>
            </a:r>
            <a:r>
              <a:rPr lang="cs-CZ"/>
              <a:t>&lt;div</a:t>
            </a:r>
            <a:r>
              <a:rPr lang="cs-CZ" dirty="0"/>
              <a:t> </a:t>
            </a:r>
            <a:r>
              <a:rPr lang="cs-CZ"/>
              <a:t>id</a:t>
            </a:r>
            <a:r>
              <a:rPr lang="cs-CZ" dirty="0"/>
              <a:t>="</a:t>
            </a:r>
            <a:r>
              <a:rPr lang="cs-CZ" err="1"/>
              <a:t>footer</a:t>
            </a:r>
            <a:r>
              <a:rPr lang="cs-CZ"/>
              <a:t>(pata, </a:t>
            </a:r>
            <a:r>
              <a:rPr lang="cs-CZ" err="1"/>
              <a:t>paticka</a:t>
            </a:r>
            <a:r>
              <a:rPr lang="cs-CZ"/>
              <a:t>)</a:t>
            </a:r>
            <a:r>
              <a:rPr lang="cs-CZ" dirty="0"/>
              <a:t>"</a:t>
            </a:r>
            <a:r>
              <a:rPr lang="cs-CZ"/>
              <a:t>&gt;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9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D9FFB5D-65AE-4AC3-AA5C-8FE66F91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div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243C81B-9F70-45FC-8EF1-04C77A702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obecný kontejner</a:t>
            </a:r>
          </a:p>
          <a:p>
            <a:r>
              <a:rPr lang="cs-CZ" dirty="0"/>
              <a:t>slouží k označení části kódu, u kterého chceme změnit např. vzhled</a:t>
            </a:r>
          </a:p>
          <a:p>
            <a:r>
              <a:rPr lang="cs-CZ" dirty="0"/>
              <a:t>nebo části stránky, kterou chceme zobrazit např. do sloupce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14793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293</Words>
  <Application>Microsoft Office PowerPoint</Application>
  <PresentationFormat>Širokoúhlá obrazovka</PresentationFormat>
  <Paragraphs>48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Fazeta</vt:lpstr>
      <vt:lpstr>BGWE1</vt:lpstr>
      <vt:lpstr>Obsah přednášky</vt:lpstr>
      <vt:lpstr>Section</vt:lpstr>
      <vt:lpstr>Article</vt:lpstr>
      <vt:lpstr>Nav</vt:lpstr>
      <vt:lpstr>Aside</vt:lpstr>
      <vt:lpstr>Header</vt:lpstr>
      <vt:lpstr>Footer</vt:lpstr>
      <vt:lpstr>div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2022-11-21T20:23:43Z</dcterms:created>
  <dcterms:modified xsi:type="dcterms:W3CDTF">2023-10-15T17:15:29Z</dcterms:modified>
</cp:coreProperties>
</file>